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407" r:id="rId4"/>
    <p:sldId id="529" r:id="rId5"/>
    <p:sldId id="530" r:id="rId6"/>
    <p:sldId id="531" r:id="rId7"/>
    <p:sldId id="538" r:id="rId8"/>
    <p:sldId id="532" r:id="rId9"/>
    <p:sldId id="533" r:id="rId10"/>
    <p:sldId id="535" r:id="rId11"/>
    <p:sldId id="536" r:id="rId12"/>
    <p:sldId id="537" r:id="rId13"/>
    <p:sldId id="539" r:id="rId14"/>
    <p:sldId id="540" r:id="rId15"/>
    <p:sldId id="541" r:id="rId16"/>
    <p:sldId id="542" r:id="rId17"/>
    <p:sldId id="543" r:id="rId18"/>
    <p:sldId id="544" r:id="rId19"/>
    <p:sldId id="545" r:id="rId20"/>
    <p:sldId id="546" r:id="rId21"/>
    <p:sldId id="547" r:id="rId22"/>
    <p:sldId id="548" r:id="rId23"/>
    <p:sldId id="550" r:id="rId24"/>
    <p:sldId id="552" r:id="rId25"/>
    <p:sldId id="551" r:id="rId26"/>
    <p:sldId id="553" r:id="rId27"/>
    <p:sldId id="554" r:id="rId28"/>
    <p:sldId id="555" r:id="rId29"/>
    <p:sldId id="556" r:id="rId30"/>
    <p:sldId id="557" r:id="rId31"/>
    <p:sldId id="558" r:id="rId32"/>
    <p:sldId id="559" r:id="rId33"/>
    <p:sldId id="281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orient="horz" pos="817">
          <p15:clr>
            <a:srgbClr val="A4A3A4"/>
          </p15:clr>
        </p15:guide>
        <p15:guide id="3" pos="2878">
          <p15:clr>
            <a:srgbClr val="A4A3A4"/>
          </p15:clr>
        </p15:guide>
        <p15:guide id="4" pos="-10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8">
          <p15:clr>
            <a:srgbClr val="A4A3A4"/>
          </p15:clr>
        </p15:guide>
        <p15:guide id="2" pos="215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83275" autoAdjust="0"/>
  </p:normalViewPr>
  <p:slideViewPr>
    <p:cSldViewPr snapToObjects="1">
      <p:cViewPr varScale="1">
        <p:scale>
          <a:sx n="89" d="100"/>
          <a:sy n="89" d="100"/>
        </p:scale>
        <p:origin x="90" y="150"/>
      </p:cViewPr>
      <p:guideLst>
        <p:guide orient="horz" pos="2157"/>
        <p:guide orient="horz" pos="817"/>
        <p:guide pos="2878"/>
        <p:guide pos="-10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-3054" y="-78"/>
      </p:cViewPr>
      <p:guideLst>
        <p:guide orient="horz" pos="2878"/>
        <p:guide pos="2157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5004C-FB86-4492-A384-2E0811FB5CC1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ED761-6C19-470B-8ED3-134349057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39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3467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80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42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84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82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440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031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38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36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40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8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817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06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73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07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81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80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48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56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9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976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86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6800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96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2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23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40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16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415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62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34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084-8E64-438C-9D72-9E747710B46F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9A70-3519-4A1E-8D19-9FFD8D5717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bject 3"/>
          <p:cNvSpPr/>
          <p:nvPr userDrawn="1"/>
        </p:nvSpPr>
        <p:spPr>
          <a:xfrm>
            <a:off x="0" y="0"/>
            <a:ext cx="1763648" cy="177279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8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084-8E64-438C-9D72-9E747710B46F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9A70-3519-4A1E-8D19-9FFD8D57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3963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084-8E64-438C-9D72-9E747710B46F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9A70-3519-4A1E-8D19-9FFD8D57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2953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300" b="1">
                <a:solidFill>
                  <a:schemeClr val="tx2">
                    <a:lumMod val="80000"/>
                    <a:lumOff val="2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12" name="object 3"/>
          <p:cNvSpPr/>
          <p:nvPr userDrawn="1"/>
        </p:nvSpPr>
        <p:spPr>
          <a:xfrm>
            <a:off x="0" y="0"/>
            <a:ext cx="1763648" cy="177279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 smtClean="0"/>
              <a:pPr lvl="0">
                <a:defRPr lang="ko-KR" altLang="en-US"/>
              </a:pPr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object 3"/>
          <p:cNvSpPr/>
          <p:nvPr userDrawn="1"/>
        </p:nvSpPr>
        <p:spPr>
          <a:xfrm>
            <a:off x="-4452" y="0"/>
            <a:ext cx="1080000" cy="1080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 smtClean="0"/>
              <a:pPr lvl="0">
                <a:defRPr lang="ko-KR" altLang="en-US"/>
              </a:pPr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7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084-8E64-438C-9D72-9E747710B46F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9A70-3519-4A1E-8D19-9FFD8D57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660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084-8E64-438C-9D72-9E747710B46F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9A70-3519-4A1E-8D19-9FFD8D57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8697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 smtClean="0"/>
              <a:pPr lvl="0">
                <a:defRPr lang="ko-KR" altLang="en-US"/>
              </a:pPr>
              <a:t>2019-02-07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678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 smtClean="0"/>
              <a:pPr lvl="0">
                <a:defRPr lang="ko-KR" altLang="en-US"/>
              </a:pPr>
              <a:t>2019-02-07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084-8E64-438C-9D72-9E747710B46F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9A70-3519-4A1E-8D19-9FFD8D57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477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084-8E64-438C-9D72-9E747710B46F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9A70-3519-4A1E-8D19-9FFD8D57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4200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2F084-8E64-438C-9D72-9E747710B46F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9A70-3519-4A1E-8D19-9FFD8D57177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14"/>
          <a:stretch>
            <a:fillRect/>
          </a:stretch>
        </p:blipFill>
        <p:spPr>
          <a:xfrm>
            <a:off x="1708356" y="6054154"/>
            <a:ext cx="5727288" cy="3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8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-pi/AlexaPi.g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>
              <a:lnSpc>
                <a:spcPct val="100000"/>
              </a:lnSpc>
              <a:spcBef>
                <a:spcPct val="6000"/>
              </a:spcBef>
              <a:spcAft>
                <a:spcPct val="6000"/>
              </a:spcAft>
              <a:defRPr lang="ko-KR" altLang="en-US"/>
            </a:pPr>
            <a:r>
              <a:rPr lang="en-US" altLang="ko-KR" b="0" u="sng" dirty="0" smtClean="0">
                <a:solidFill>
                  <a:srgbClr val="0070C0"/>
                </a:solidFill>
                <a:latin typeface="Impact" panose="020B0806030902050204" pitchFamily="34" charset="0"/>
                <a:ea typeface="HY헤드라인M" pitchFamily="18" charset="-127"/>
                <a:cs typeface="함초롬돋움"/>
              </a:rPr>
              <a:t>Raspberry Pi and Alexa</a:t>
            </a:r>
            <a:endParaRPr lang="en-US" altLang="ko-KR" b="0" u="sng" dirty="0">
              <a:solidFill>
                <a:srgbClr val="0070C0"/>
              </a:solidFill>
              <a:latin typeface="Impact" panose="020B0806030902050204" pitchFamily="34" charset="0"/>
              <a:ea typeface="HY헤드라인M" pitchFamily="18" charset="-127"/>
              <a:cs typeface="함초롬돋움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72000" y="4581160"/>
            <a:ext cx="3611967" cy="720100"/>
          </a:xfrm>
        </p:spPr>
        <p:txBody>
          <a:bodyPr>
            <a:normAutofit fontScale="92500" lnSpcReduction="20000"/>
          </a:bodyPr>
          <a:lstStyle/>
          <a:p>
            <a:pPr algn="r">
              <a:defRPr lang="ko-KR" altLang="en-US"/>
            </a:pPr>
            <a:r>
              <a:rPr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Jiyeon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You(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유지연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r">
              <a:defRPr lang="ko-KR" altLang="en-US"/>
            </a:pP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youjiyeon4@gmail.com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r">
              <a:defRPr lang="ko-KR" altLang="en-US"/>
            </a:pP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251399" y="1301561"/>
            <a:ext cx="6840951" cy="54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>
                <a:solidFill>
                  <a:srgbClr val="0070C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How use AWS?</a:t>
            </a:r>
            <a:endParaRPr lang="en-US" altLang="ko-KR" sz="2200" dirty="0">
              <a:solidFill>
                <a:srgbClr val="0070C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>
                <a:ea typeface="함초롬돋움" pitchFamily="50" charset="-127"/>
                <a:cs typeface="함초롬돋움" pitchFamily="50" charset="-127"/>
              </a:rPr>
              <a:t>AWS </a:t>
            </a:r>
            <a:r>
              <a:rPr lang="ko-KR" altLang="en-US" sz="4000" dirty="0">
                <a:ea typeface="함초롬돋움" pitchFamily="50" charset="-127"/>
                <a:cs typeface="함초롬돋움" pitchFamily="50" charset="-127"/>
              </a:rPr>
              <a:t>가입 절차</a:t>
            </a:r>
            <a:endParaRPr lang="en-US" altLang="ko-KR" sz="4000" dirty="0">
              <a:cs typeface="함초롬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76320" y="1263688"/>
            <a:ext cx="1584220" cy="50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20340" y="133383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제품상세서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0" y="1844780"/>
            <a:ext cx="6192860" cy="4087903"/>
          </a:xfrm>
          <a:prstGeom prst="rect">
            <a:avLst/>
          </a:prstGeom>
        </p:spPr>
      </p:pic>
      <p:sp>
        <p:nvSpPr>
          <p:cNvPr id="14" name="막힌 원호 13"/>
          <p:cNvSpPr/>
          <p:nvPr/>
        </p:nvSpPr>
        <p:spPr>
          <a:xfrm rot="5400000">
            <a:off x="4986132" y="2422272"/>
            <a:ext cx="4068416" cy="2952410"/>
          </a:xfrm>
          <a:prstGeom prst="blockArc">
            <a:avLst>
              <a:gd name="adj1" fmla="val 10800000"/>
              <a:gd name="adj2" fmla="val 21294741"/>
              <a:gd name="adj3" fmla="val 72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359008" y="5229250"/>
            <a:ext cx="504070" cy="36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1399" y="4941210"/>
            <a:ext cx="1152161" cy="795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7418" y="5017878"/>
            <a:ext cx="194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Rpi</a:t>
            </a:r>
            <a:endParaRPr lang="en-US" altLang="ko-KR" dirty="0" smtClean="0"/>
          </a:p>
          <a:p>
            <a:r>
              <a:rPr lang="en-US" altLang="ko-KR" dirty="0" err="1" smtClean="0"/>
              <a:t>ip</a:t>
            </a:r>
            <a:r>
              <a:rPr lang="ko-KR" altLang="en-US" dirty="0" smtClean="0"/>
              <a:t>주소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6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ko-KR" altLang="en-US" sz="4000" dirty="0"/>
              <a:t>설치 과정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3092" y="404580"/>
            <a:ext cx="1584220" cy="50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08380" y="474729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Alexa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9390" y="1179533"/>
            <a:ext cx="6840950" cy="260951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sudo</a:t>
            </a:r>
            <a:r>
              <a:rPr lang="en-US" altLang="ko-KR" dirty="0">
                <a:solidFill>
                  <a:schemeClr val="tx1"/>
                </a:solidFill>
              </a:rPr>
              <a:t> apt-get install </a:t>
            </a:r>
            <a:r>
              <a:rPr lang="en-US" altLang="ko-KR" dirty="0" smtClean="0">
                <a:solidFill>
                  <a:schemeClr val="tx1"/>
                </a:solidFill>
              </a:rPr>
              <a:t>update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sudo</a:t>
            </a:r>
            <a:r>
              <a:rPr lang="en-US" altLang="ko-KR" dirty="0">
                <a:solidFill>
                  <a:schemeClr val="tx1"/>
                </a:solidFill>
              </a:rPr>
              <a:t> apt-get install </a:t>
            </a:r>
            <a:r>
              <a:rPr lang="en-US" altLang="ko-KR" dirty="0" err="1" smtClean="0">
                <a:solidFill>
                  <a:schemeClr val="tx1"/>
                </a:solidFill>
              </a:rPr>
              <a:t>git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$ cd /</a:t>
            </a:r>
            <a:r>
              <a:rPr lang="en-US" altLang="ko-KR" dirty="0" smtClean="0">
                <a:solidFill>
                  <a:schemeClr val="tx1"/>
                </a:solidFill>
              </a:rPr>
              <a:t>opt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sudo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clone </a:t>
            </a:r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github.com/alexa-pi/AlexaPi.git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sudo</a:t>
            </a:r>
            <a:r>
              <a:rPr lang="en-US" altLang="ko-KR" dirty="0">
                <a:solidFill>
                  <a:schemeClr val="tx1"/>
                </a:solidFill>
              </a:rPr>
              <a:t> ./</a:t>
            </a:r>
            <a:r>
              <a:rPr lang="en-US" altLang="ko-KR" dirty="0" smtClean="0">
                <a:solidFill>
                  <a:schemeClr val="tx1"/>
                </a:solidFill>
              </a:rPr>
              <a:t>AlexaPi/src/scripts/setup.sh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Airplay</a:t>
            </a:r>
            <a:r>
              <a:rPr lang="ko-KR" altLang="en-US" dirty="0">
                <a:solidFill>
                  <a:schemeClr val="tx1"/>
                </a:solidFill>
              </a:rPr>
              <a:t>를 설치할지 묻는 것이라 </a:t>
            </a: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라고 </a:t>
            </a:r>
            <a:r>
              <a:rPr lang="ko-KR" altLang="en-US" dirty="0" smtClean="0">
                <a:solidFill>
                  <a:schemeClr val="tx1"/>
                </a:solidFill>
              </a:rPr>
              <a:t>입력한다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chemeClr val="tx1"/>
                </a:solidFill>
              </a:rPr>
              <a:t>중요 </a:t>
            </a:r>
            <a:r>
              <a:rPr lang="en-US" altLang="ko-KR" dirty="0" smtClean="0">
                <a:solidFill>
                  <a:schemeClr val="tx1"/>
                </a:solidFill>
              </a:rPr>
              <a:t>: [Name, ID, secret</a:t>
            </a:r>
            <a:r>
              <a:rPr lang="ko-KR" altLang="en-US" dirty="0" smtClean="0">
                <a:solidFill>
                  <a:schemeClr val="tx1"/>
                </a:solidFill>
              </a:rPr>
              <a:t>을 순서대로 입력한다</a:t>
            </a:r>
            <a:r>
              <a:rPr lang="en-US" altLang="ko-KR" dirty="0" smtClean="0">
                <a:solidFill>
                  <a:schemeClr val="tx1"/>
                </a:solidFill>
              </a:rPr>
              <a:t>!]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ko-KR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5" y="3877818"/>
            <a:ext cx="6674395" cy="689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5" y="4567452"/>
            <a:ext cx="3373202" cy="1377037"/>
          </a:xfrm>
          <a:prstGeom prst="rect">
            <a:avLst/>
          </a:prstGeom>
        </p:spPr>
      </p:pic>
      <p:sp>
        <p:nvSpPr>
          <p:cNvPr id="12" name="위로 굽은 화살표 11"/>
          <p:cNvSpPr/>
          <p:nvPr/>
        </p:nvSpPr>
        <p:spPr>
          <a:xfrm rot="16200000" flipH="1">
            <a:off x="2677019" y="4565435"/>
            <a:ext cx="860085" cy="864122"/>
          </a:xfrm>
          <a:prstGeom prst="bentUpArrow">
            <a:avLst>
              <a:gd name="adj1" fmla="val 6189"/>
              <a:gd name="adj2" fmla="val 14455"/>
              <a:gd name="adj3" fmla="val 3091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ko-KR" altLang="en-US" sz="4000" dirty="0"/>
              <a:t>설치 과정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8" y="4725180"/>
            <a:ext cx="6959454" cy="992559"/>
          </a:xfrm>
          <a:prstGeom prst="rect">
            <a:avLst/>
          </a:prstGeom>
        </p:spPr>
      </p:pic>
      <p:sp>
        <p:nvSpPr>
          <p:cNvPr id="6" name="타원형 설명선 5"/>
          <p:cNvSpPr/>
          <p:nvPr/>
        </p:nvSpPr>
        <p:spPr>
          <a:xfrm>
            <a:off x="4319965" y="1179533"/>
            <a:ext cx="4104570" cy="2664370"/>
          </a:xfrm>
          <a:prstGeom prst="wedgeEllipseCallout">
            <a:avLst>
              <a:gd name="adj1" fmla="val -55429"/>
              <a:gd name="adj2" fmla="val 293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28654" y="1583295"/>
            <a:ext cx="4104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Hello(</a:t>
            </a:r>
            <a:r>
              <a:rPr lang="ko-KR" altLang="en-US" sz="2400" dirty="0" smtClean="0"/>
              <a:t>부팅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 시작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Alexa!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Yes!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60" y="1179533"/>
            <a:ext cx="2376330" cy="34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1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ko-KR" altLang="en-US" sz="4000" dirty="0" smtClean="0">
                <a:latin typeface="맑은 고딕" panose="020B0503020000020004" pitchFamily="50" charset="-127"/>
                <a:cs typeface="함초롬돋움" pitchFamily="50" charset="-127"/>
              </a:rPr>
              <a:t>스피커 </a:t>
            </a:r>
            <a:r>
              <a:rPr lang="en-US" altLang="ko-KR" sz="4000" dirty="0">
                <a:latin typeface="맑은 고딕" panose="020B0503020000020004" pitchFamily="50" charset="-127"/>
                <a:cs typeface="함초롬돋움" pitchFamily="50" charset="-127"/>
              </a:rPr>
              <a:t>&amp; </a:t>
            </a:r>
            <a:r>
              <a:rPr lang="ko-KR" altLang="en-US" sz="4000" dirty="0">
                <a:latin typeface="맑은 고딕" panose="020B0503020000020004" pitchFamily="50" charset="-127"/>
                <a:cs typeface="함초롬돋움" pitchFamily="50" charset="-127"/>
              </a:rPr>
              <a:t>마이크 </a:t>
            </a:r>
            <a:r>
              <a:rPr lang="ko-KR" altLang="en-US" sz="4000" dirty="0" smtClean="0">
                <a:latin typeface="맑은 고딕" panose="020B0503020000020004" pitchFamily="50" charset="-127"/>
                <a:cs typeface="함초롬돋움" pitchFamily="50" charset="-127"/>
              </a:rPr>
              <a:t>설정</a:t>
            </a:r>
            <a:endParaRPr lang="en-US" altLang="ko-KR" sz="4000" dirty="0">
              <a:latin typeface="맑은 고딕" panose="020B0503020000020004" pitchFamily="50" charset="-127"/>
              <a:cs typeface="함초롬돋움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5160" b="50199"/>
          <a:stretch/>
        </p:blipFill>
        <p:spPr>
          <a:xfrm>
            <a:off x="35370" y="1214827"/>
            <a:ext cx="9108630" cy="10081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0" b="51050"/>
          <a:stretch/>
        </p:blipFill>
        <p:spPr>
          <a:xfrm>
            <a:off x="0" y="2215892"/>
            <a:ext cx="9144000" cy="3600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39930" b="18306"/>
          <a:stretch/>
        </p:blipFill>
        <p:spPr>
          <a:xfrm>
            <a:off x="179390" y="2575942"/>
            <a:ext cx="2664370" cy="3136225"/>
          </a:xfrm>
          <a:prstGeom prst="rect">
            <a:avLst/>
          </a:prstGeom>
        </p:spPr>
      </p:pic>
      <p:sp>
        <p:nvSpPr>
          <p:cNvPr id="14" name="위로 굽은 화살표 13"/>
          <p:cNvSpPr/>
          <p:nvPr/>
        </p:nvSpPr>
        <p:spPr>
          <a:xfrm rot="16200000" flipV="1">
            <a:off x="-324293" y="1915483"/>
            <a:ext cx="1968231" cy="960866"/>
          </a:xfrm>
          <a:prstGeom prst="bentUpArrow">
            <a:avLst>
              <a:gd name="adj1" fmla="val 6189"/>
              <a:gd name="adj2" fmla="val 14455"/>
              <a:gd name="adj3" fmla="val 3091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112987" y="2708900"/>
            <a:ext cx="1923633" cy="515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08380" y="2793321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녹음 후 재생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85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ko-KR" altLang="en-US" sz="4000" dirty="0" smtClean="0">
                <a:latin typeface="맑은 고딕" panose="020B0503020000020004" pitchFamily="50" charset="-127"/>
                <a:cs typeface="함초롬돋움" pitchFamily="50" charset="-127"/>
              </a:rPr>
              <a:t>스피커 </a:t>
            </a:r>
            <a:r>
              <a:rPr lang="en-US" altLang="ko-KR" sz="4000" dirty="0">
                <a:latin typeface="맑은 고딕" panose="020B0503020000020004" pitchFamily="50" charset="-127"/>
                <a:cs typeface="함초롬돋움" pitchFamily="50" charset="-127"/>
              </a:rPr>
              <a:t>&amp; </a:t>
            </a:r>
            <a:r>
              <a:rPr lang="ko-KR" altLang="en-US" sz="4000" dirty="0">
                <a:latin typeface="맑은 고딕" panose="020B0503020000020004" pitchFamily="50" charset="-127"/>
                <a:cs typeface="함초롬돋움" pitchFamily="50" charset="-127"/>
              </a:rPr>
              <a:t>마이크 </a:t>
            </a:r>
            <a:r>
              <a:rPr lang="ko-KR" altLang="en-US" sz="4000" dirty="0" smtClean="0">
                <a:latin typeface="맑은 고딕" panose="020B0503020000020004" pitchFamily="50" charset="-127"/>
                <a:cs typeface="함초롬돋움" pitchFamily="50" charset="-127"/>
              </a:rPr>
              <a:t>설정</a:t>
            </a:r>
            <a:endParaRPr lang="en-US" altLang="ko-KR" sz="4000" dirty="0">
              <a:latin typeface="맑은 고딕" panose="020B0503020000020004" pitchFamily="50" charset="-127"/>
              <a:cs typeface="함초롬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4" b="27852"/>
          <a:stretch/>
        </p:blipFill>
        <p:spPr>
          <a:xfrm>
            <a:off x="1331550" y="1700760"/>
            <a:ext cx="6387771" cy="40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6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ko-KR" altLang="en-US" sz="4000" dirty="0" smtClean="0">
                <a:latin typeface="맑은 고딕" panose="020B0503020000020004" pitchFamily="50" charset="-127"/>
                <a:cs typeface="함초롬돋움" pitchFamily="50" charset="-127"/>
              </a:rPr>
              <a:t>스피커 </a:t>
            </a:r>
            <a:r>
              <a:rPr lang="en-US" altLang="ko-KR" sz="4000" dirty="0">
                <a:latin typeface="맑은 고딕" panose="020B0503020000020004" pitchFamily="50" charset="-127"/>
                <a:cs typeface="함초롬돋움" pitchFamily="50" charset="-127"/>
              </a:rPr>
              <a:t>&amp; </a:t>
            </a:r>
            <a:r>
              <a:rPr lang="ko-KR" altLang="en-US" sz="4000" dirty="0">
                <a:latin typeface="맑은 고딕" panose="020B0503020000020004" pitchFamily="50" charset="-127"/>
                <a:cs typeface="함초롬돋움" pitchFamily="50" charset="-127"/>
              </a:rPr>
              <a:t>마이크 </a:t>
            </a:r>
            <a:r>
              <a:rPr lang="ko-KR" altLang="en-US" sz="4000" dirty="0" smtClean="0">
                <a:latin typeface="맑은 고딕" panose="020B0503020000020004" pitchFamily="50" charset="-127"/>
                <a:cs typeface="함초롬돋움" pitchFamily="50" charset="-127"/>
              </a:rPr>
              <a:t>설정</a:t>
            </a:r>
            <a:endParaRPr lang="en-US" altLang="ko-KR" sz="4000" dirty="0">
              <a:latin typeface="맑은 고딕" panose="020B0503020000020004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5" b="26910"/>
          <a:stretch/>
        </p:blipFill>
        <p:spPr>
          <a:xfrm>
            <a:off x="323410" y="1412720"/>
            <a:ext cx="6858000" cy="3600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66" y="1933570"/>
            <a:ext cx="3789050" cy="3789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42" y="1933414"/>
            <a:ext cx="3789050" cy="37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ko-KR" altLang="en-US" sz="4000" dirty="0" smtClean="0">
                <a:latin typeface="맑은 고딕" panose="020B0503020000020004" pitchFamily="50" charset="-127"/>
                <a:cs typeface="함초롬돋움" pitchFamily="50" charset="-127"/>
              </a:rPr>
              <a:t>스피커 </a:t>
            </a:r>
            <a:r>
              <a:rPr lang="en-US" altLang="ko-KR" sz="4000" dirty="0">
                <a:latin typeface="맑은 고딕" panose="020B0503020000020004" pitchFamily="50" charset="-127"/>
                <a:cs typeface="함초롬돋움" pitchFamily="50" charset="-127"/>
              </a:rPr>
              <a:t>&amp; </a:t>
            </a:r>
            <a:r>
              <a:rPr lang="ko-KR" altLang="en-US" sz="4000" dirty="0">
                <a:latin typeface="맑은 고딕" panose="020B0503020000020004" pitchFamily="50" charset="-127"/>
                <a:cs typeface="함초롬돋움" pitchFamily="50" charset="-127"/>
              </a:rPr>
              <a:t>마이크 </a:t>
            </a:r>
            <a:r>
              <a:rPr lang="ko-KR" altLang="en-US" sz="4000" dirty="0" smtClean="0">
                <a:latin typeface="맑은 고딕" panose="020B0503020000020004" pitchFamily="50" charset="-127"/>
                <a:cs typeface="함초롬돋움" pitchFamily="50" charset="-127"/>
              </a:rPr>
              <a:t>설정</a:t>
            </a:r>
            <a:endParaRPr lang="en-US" altLang="ko-KR" sz="4000" dirty="0">
              <a:latin typeface="맑은 고딕" panose="020B0503020000020004" pitchFamily="50" charset="-127"/>
              <a:cs typeface="함초롬돋움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8" b="18429"/>
          <a:stretch/>
        </p:blipFill>
        <p:spPr>
          <a:xfrm>
            <a:off x="179390" y="1200775"/>
            <a:ext cx="4149100" cy="2880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9" b="21650"/>
          <a:stretch/>
        </p:blipFill>
        <p:spPr>
          <a:xfrm>
            <a:off x="4595878" y="1137344"/>
            <a:ext cx="4450176" cy="29438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9" b="9050"/>
          <a:stretch/>
        </p:blipFill>
        <p:spPr>
          <a:xfrm>
            <a:off x="2971840" y="3618144"/>
            <a:ext cx="2996940" cy="23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0" y="1484730"/>
            <a:ext cx="7452400" cy="411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0" y="1268700"/>
            <a:ext cx="3960549" cy="46800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0" y="1210149"/>
            <a:ext cx="4482652" cy="47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1" y="1412720"/>
            <a:ext cx="4032559" cy="4608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0" y="1430454"/>
            <a:ext cx="4950869" cy="45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1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520" y="404580"/>
            <a:ext cx="5760800" cy="774953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en-US" altLang="ko-KR" sz="3800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96045" y="1556740"/>
            <a:ext cx="3960550" cy="369332"/>
          </a:xfrm>
        </p:spPr>
        <p:txBody>
          <a:bodyPr>
            <a:spAutoFit/>
          </a:bodyPr>
          <a:lstStyle/>
          <a:p>
            <a:pPr marL="0" indent="0">
              <a:buClr>
                <a:srgbClr val="FFC000"/>
              </a:buClr>
              <a:buNone/>
              <a:defRPr lang="ko-KR" altLang="en-US"/>
            </a:pPr>
            <a:r>
              <a:rPr lang="en-US" altLang="ko-KR" sz="1800" b="1" dirty="0" smtClean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1.</a:t>
            </a:r>
            <a:r>
              <a:rPr lang="en-US" altLang="ko-KR" sz="1800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800" dirty="0" smtClean="0"/>
              <a:t>AWS</a:t>
            </a:r>
            <a:endParaRPr lang="en-US" altLang="ko-KR" sz="1800" dirty="0">
              <a:latin typeface="+mn-ea"/>
              <a:cs typeface="함초롬돋움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460" y="2695778"/>
            <a:ext cx="381653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u="sng" dirty="0">
                <a:solidFill>
                  <a:srgbClr val="0070C0"/>
                </a:solidFill>
                <a:latin typeface="Impact" panose="020B0806030902050204" pitchFamily="34" charset="0"/>
                <a:ea typeface="HY헤드라인M" pitchFamily="18" charset="-127"/>
                <a:cs typeface="함초롬돋움"/>
              </a:rPr>
              <a:t>Raspberry Pi</a:t>
            </a:r>
            <a:r>
              <a:rPr lang="en-US" altLang="ko-KR" sz="3200" u="sng" dirty="0" smtClean="0">
                <a:solidFill>
                  <a:srgbClr val="0070C0"/>
                </a:solidFill>
                <a:latin typeface="Impact" panose="020B0806030902050204" pitchFamily="34" charset="0"/>
                <a:ea typeface="HY헤드라인M" pitchFamily="18" charset="-127"/>
                <a:cs typeface="함초롬돋움"/>
              </a:rPr>
              <a:t> and ALEXA</a:t>
            </a:r>
            <a:endParaRPr lang="ko-KR" altLang="en-US" sz="3000" dirty="0">
              <a:solidFill>
                <a:srgbClr val="0070C0"/>
              </a:solidFill>
              <a:latin typeface="Impact" panose="020B0806030902050204" pitchFamily="34" charset="0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788030" y="1556740"/>
            <a:ext cx="0" cy="40585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4869171" y="3403664"/>
            <a:ext cx="3960550" cy="3693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C000"/>
              </a:buClr>
              <a:buNone/>
              <a:defRPr lang="ko-KR" altLang="en-US"/>
            </a:pPr>
            <a:r>
              <a:rPr lang="en-US" altLang="ko-KR" sz="1800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</a:t>
            </a:r>
            <a:r>
              <a:rPr lang="en-US" altLang="ko-KR" sz="1800" b="1" dirty="0" smtClean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r>
              <a:rPr lang="en-US" altLang="ko-KR" sz="1800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800" dirty="0" smtClean="0"/>
              <a:t>Skill Add</a:t>
            </a:r>
            <a:endParaRPr lang="en-US" altLang="ko-KR" sz="1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896045" y="2060810"/>
            <a:ext cx="3960550" cy="3693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C000"/>
              </a:buClr>
              <a:buNone/>
              <a:defRPr lang="ko-KR" altLang="en-US"/>
            </a:pPr>
            <a:r>
              <a:rPr lang="en-US" altLang="ko-KR" sz="1800" b="1" dirty="0" smtClean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2.</a:t>
            </a:r>
            <a:r>
              <a:rPr lang="en-US" altLang="ko-KR" sz="1800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800" dirty="0" smtClean="0">
                <a:latin typeface="+mj-lt"/>
                <a:ea typeface="함초롬돋움" pitchFamily="50" charset="-127"/>
                <a:cs typeface="함초롬돋움" pitchFamily="50" charset="-127"/>
              </a:rPr>
              <a:t>AWS </a:t>
            </a:r>
            <a:r>
              <a:rPr lang="ko-KR" altLang="en-US" sz="1800" dirty="0" smtClean="0">
                <a:latin typeface="+mj-lt"/>
                <a:ea typeface="함초롬돋움" pitchFamily="50" charset="-127"/>
                <a:cs typeface="함초롬돋움" pitchFamily="50" charset="-127"/>
              </a:rPr>
              <a:t>가입 절차</a:t>
            </a:r>
            <a:endParaRPr lang="en-US" altLang="ko-KR" sz="1800" dirty="0">
              <a:latin typeface="+mj-lt"/>
              <a:cs typeface="함초롬돋움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69171" y="2521615"/>
            <a:ext cx="3960550" cy="3693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C000"/>
              </a:buClr>
              <a:buNone/>
              <a:defRPr lang="ko-KR" altLang="en-US"/>
            </a:pPr>
            <a:r>
              <a:rPr lang="en-US" altLang="ko-KR" sz="1800" b="1" dirty="0" smtClean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3.</a:t>
            </a:r>
            <a:r>
              <a:rPr lang="en-US" altLang="ko-KR" sz="1800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800" dirty="0" smtClean="0"/>
              <a:t>설치 과정</a:t>
            </a:r>
            <a:endParaRPr lang="en-US" altLang="ko-KR" sz="1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869171" y="2984272"/>
            <a:ext cx="3960550" cy="3693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C000"/>
              </a:buClr>
              <a:buNone/>
              <a:defRPr lang="ko-KR" altLang="en-US"/>
            </a:pPr>
            <a:r>
              <a:rPr lang="en-US" altLang="ko-KR" sz="1800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</a:t>
            </a:r>
            <a:r>
              <a:rPr lang="en-US" altLang="ko-KR" sz="1800" b="1" dirty="0" smtClean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r>
              <a:rPr lang="en-US" altLang="ko-KR" sz="1800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itchFamily="50" charset="-127"/>
              </a:rPr>
              <a:t>스피커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itchFamily="50" charset="-127"/>
              </a:rPr>
              <a:t>&amp;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itchFamily="50" charset="-127"/>
              </a:rPr>
              <a:t>마이크 설정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533"/>
            <a:ext cx="9144000" cy="35747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6" y="5134721"/>
            <a:ext cx="8766368" cy="4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9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533"/>
            <a:ext cx="9144000" cy="35747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6" y="5134721"/>
            <a:ext cx="8766368" cy="4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605"/>
            <a:ext cx="9144000" cy="2577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12" y="3068950"/>
            <a:ext cx="5563376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2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5470" y="1192315"/>
            <a:ext cx="6564173" cy="162992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HTTPS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를 사용하는 방식으로</a:t>
            </a:r>
            <a:endParaRPr lang="en-US" altLang="ko-KR" sz="14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스킬을 추가 해보았습니다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이 때 필요한 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것은 웹 프레임워크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flask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와</a:t>
            </a:r>
            <a:endParaRPr lang="en-US" altLang="ko-KR" sz="14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solidFill>
                  <a:schemeClr val="tx1"/>
                </a:solidFill>
              </a:rPr>
              <a:t>로컬서버를</a:t>
            </a:r>
            <a:r>
              <a:rPr lang="ko-KR" altLang="en-US" sz="1400" dirty="0">
                <a:solidFill>
                  <a:schemeClr val="tx1"/>
                </a:solidFill>
              </a:rPr>
              <a:t> 외부에 연결되도록 </a:t>
            </a:r>
            <a:r>
              <a:rPr lang="ko-KR" altLang="en-US" sz="1400" dirty="0" err="1">
                <a:solidFill>
                  <a:schemeClr val="tx1"/>
                </a:solidFill>
              </a:rPr>
              <a:t>포워딩</a:t>
            </a:r>
            <a:r>
              <a:rPr lang="ko-KR" altLang="en-US" sz="1400" dirty="0">
                <a:solidFill>
                  <a:schemeClr val="tx1"/>
                </a:solidFill>
              </a:rPr>
              <a:t> 하는 터널 </a:t>
            </a:r>
            <a:r>
              <a:rPr lang="ko-KR" altLang="en-US" sz="1400" dirty="0" smtClean="0">
                <a:solidFill>
                  <a:schemeClr val="tx1"/>
                </a:solidFill>
              </a:rPr>
              <a:t>프로그램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ngrock</a:t>
            </a:r>
            <a:r>
              <a:rPr lang="ko-KR" altLang="en-US" sz="1400" dirty="0" smtClean="0">
                <a:solidFill>
                  <a:schemeClr val="tx1"/>
                </a:solidFill>
              </a:rPr>
              <a:t>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 smtClean="0">
                <a:solidFill>
                  <a:schemeClr val="tx1"/>
                </a:solidFill>
              </a:rPr>
              <a:t>라즈베리파이에서</a:t>
            </a:r>
            <a:r>
              <a:rPr lang="ko-KR" altLang="en-US" sz="1400" dirty="0" smtClean="0">
                <a:solidFill>
                  <a:schemeClr val="tx1"/>
                </a:solidFill>
              </a:rPr>
              <a:t> 코딩이 가능하며 핀 값을 읽어 올 수 있습니다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단점으로는 코드를 바꿀 때마다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https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값을 다시 설정해줘야 된다는 점입니다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94" b="29610"/>
          <a:stretch/>
        </p:blipFill>
        <p:spPr>
          <a:xfrm>
            <a:off x="539440" y="2867322"/>
            <a:ext cx="7345020" cy="293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2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" y="1340710"/>
            <a:ext cx="9144000" cy="457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5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533"/>
            <a:ext cx="9144000" cy="46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034"/>
            <a:ext cx="9144000" cy="42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7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21649" b="55250"/>
          <a:stretch/>
        </p:blipFill>
        <p:spPr>
          <a:xfrm>
            <a:off x="333448" y="1764191"/>
            <a:ext cx="6453420" cy="15842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3448" y="3933070"/>
            <a:ext cx="6564173" cy="162992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Flask-ask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설치 도중 충돌 현상이 발생하였습니다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$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sudo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pip install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virtualenv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//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가상 환경 생성</a:t>
            </a:r>
            <a:endParaRPr lang="en-US" altLang="ko-KR" sz="14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$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virtualenv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app //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폴더 이름</a:t>
            </a:r>
            <a:endParaRPr lang="en-US" altLang="ko-KR" sz="14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$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sudo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pip install flask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$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sudo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pip install flask-ask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5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16399" r="5898" b="25850"/>
          <a:stretch/>
        </p:blipFill>
        <p:spPr>
          <a:xfrm>
            <a:off x="340522" y="1268700"/>
            <a:ext cx="8048008" cy="45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0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b="22700"/>
          <a:stretch/>
        </p:blipFill>
        <p:spPr>
          <a:xfrm>
            <a:off x="395420" y="1188478"/>
            <a:ext cx="8209140" cy="46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251399" y="1301561"/>
            <a:ext cx="6840951" cy="54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>
                <a:solidFill>
                  <a:srgbClr val="0070C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What is AWS?</a:t>
            </a:r>
            <a:endParaRPr lang="en-US" altLang="ko-KR" sz="2200" dirty="0">
              <a:solidFill>
                <a:srgbClr val="0070C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>
                <a:ea typeface="함초롬돋움" pitchFamily="50" charset="-127"/>
                <a:cs typeface="함초롬돋움" pitchFamily="50" charset="-127"/>
              </a:rPr>
              <a:t>AWS</a:t>
            </a:r>
            <a:endParaRPr lang="en-US" altLang="ko-KR" sz="4000" dirty="0"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2147" y="1925939"/>
            <a:ext cx="5130474" cy="176479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Aws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solidFill>
                  <a:schemeClr val="tx1"/>
                </a:solidFill>
                <a:cs typeface="Arial" panose="020B0604020202020204" pitchFamily="34" charset="0"/>
              </a:rPr>
              <a:t>클라우드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컴퓨팅이라고 알려진 웹 서비스 형태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기업에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IT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인프라를 제공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solidFill>
                  <a:schemeClr val="tx1"/>
                </a:solidFill>
                <a:cs typeface="Arial" panose="020B0604020202020204" pitchFamily="34" charset="0"/>
              </a:rPr>
              <a:t>클라우드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컴퓨팅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solidFill>
                  <a:schemeClr val="tx1"/>
                </a:solidFill>
                <a:cs typeface="Arial" panose="020B0604020202020204" pitchFamily="34" charset="0"/>
              </a:rPr>
              <a:t>클라우드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서비스 플랫폼에서 컴퓨팅 파워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데이터 베이스 스토리지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애플리케이션 및 기타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IT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리소스를 필요에 따라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인터넷을 통해 제공하고 사용한 만큼만 비용을 지불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유형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Laas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Paas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Saas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27" name="Picture 3" descr="편집 Wikidata에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 result for a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Image result for a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21" y="1179533"/>
            <a:ext cx="3748568" cy="210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순서도: 자기 디스크 7"/>
          <p:cNvSpPr/>
          <p:nvPr/>
        </p:nvSpPr>
        <p:spPr>
          <a:xfrm>
            <a:off x="465656" y="3861060"/>
            <a:ext cx="1800250" cy="9361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2466504" y="4182630"/>
            <a:ext cx="432060" cy="288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099163" y="3717040"/>
            <a:ext cx="1145422" cy="1080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4445184" y="4182630"/>
            <a:ext cx="432060" cy="288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077842" y="3717040"/>
            <a:ext cx="1145422" cy="1080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로 구부러진 화살표 25"/>
          <p:cNvSpPr/>
          <p:nvPr/>
        </p:nvSpPr>
        <p:spPr>
          <a:xfrm rot="10800000">
            <a:off x="1773730" y="4962570"/>
            <a:ext cx="3806409" cy="792110"/>
          </a:xfrm>
          <a:prstGeom prst="curvedDownArrow">
            <a:avLst>
              <a:gd name="adj1" fmla="val 25000"/>
              <a:gd name="adj2" fmla="val 50000"/>
              <a:gd name="adj3" fmla="val 29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4463" y="4277480"/>
            <a:ext cx="165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라즈베리파이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99873" y="3903172"/>
            <a:ext cx="1368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Aws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(Alexa)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77842" y="4064450"/>
            <a:ext cx="136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Lambda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8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0" y="1179533"/>
            <a:ext cx="6264870" cy="46531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09329" y="1179533"/>
            <a:ext cx="1574182" cy="109730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Flask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만 사용</a:t>
            </a:r>
            <a:endParaRPr lang="en-US" altLang="ko-KR" sz="14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$Python app.py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3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0" y="1204069"/>
            <a:ext cx="6885480" cy="48325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08380" y="1179533"/>
            <a:ext cx="1835620" cy="109730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$Python app.py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동시에 </a:t>
            </a:r>
            <a:endParaRPr lang="en-US" altLang="ko-KR" sz="14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$./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ngrok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http 5000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50" r="46850" b="17450"/>
          <a:stretch/>
        </p:blipFill>
        <p:spPr>
          <a:xfrm>
            <a:off x="5485865" y="733822"/>
            <a:ext cx="3645030" cy="2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6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 smtClean="0"/>
              <a:t>Skill </a:t>
            </a:r>
            <a:r>
              <a:rPr lang="en-US" altLang="ko-KR" sz="4000" dirty="0"/>
              <a:t>Add</a:t>
            </a:r>
            <a:endParaRPr lang="en-US" altLang="ko-KR" sz="4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7989" r="34566" b="42934"/>
          <a:stretch/>
        </p:blipFill>
        <p:spPr>
          <a:xfrm>
            <a:off x="323410" y="1390484"/>
            <a:ext cx="3836058" cy="43408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" t="58400" r="5199" b="3800"/>
          <a:stretch/>
        </p:blipFill>
        <p:spPr>
          <a:xfrm>
            <a:off x="4283960" y="1412720"/>
            <a:ext cx="4608640" cy="43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7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319025"/>
            <a:ext cx="7772400" cy="1470025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00000"/>
              </a:lnSpc>
              <a:spcBef>
                <a:spcPct val="6000"/>
              </a:spcBef>
              <a:spcAft>
                <a:spcPct val="6000"/>
              </a:spcAft>
              <a:defRPr lang="ko-KR" altLang="en-US"/>
            </a:pPr>
            <a:r>
              <a:rPr lang="ko-KR" altLang="en-US" b="0" u="sng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  <a:cs typeface="함초롬돋움"/>
              </a:rPr>
              <a:t>감사합니다</a:t>
            </a:r>
            <a:endParaRPr lang="en-US" altLang="ko-KR" b="0" u="sng">
              <a:solidFill>
                <a:srgbClr val="0070C0"/>
              </a:solidFill>
              <a:latin typeface="HY헤드라인M" pitchFamily="18" charset="-127"/>
              <a:ea typeface="HY헤드라인M" pitchFamily="18" charset="-127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866137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251399" y="1301561"/>
            <a:ext cx="6840951" cy="54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>
                <a:solidFill>
                  <a:srgbClr val="0070C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How use AWS?</a:t>
            </a:r>
            <a:endParaRPr lang="en-US" altLang="ko-KR" sz="2200" dirty="0">
              <a:solidFill>
                <a:srgbClr val="0070C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>
                <a:ea typeface="함초롬돋움" pitchFamily="50" charset="-127"/>
                <a:cs typeface="함초롬돋움" pitchFamily="50" charset="-127"/>
              </a:rPr>
              <a:t>AWS </a:t>
            </a:r>
            <a:r>
              <a:rPr lang="ko-KR" altLang="en-US" sz="4000" dirty="0">
                <a:ea typeface="함초롬돋움" pitchFamily="50" charset="-127"/>
                <a:cs typeface="함초롬돋움" pitchFamily="50" charset="-127"/>
              </a:rPr>
              <a:t>가입 절차</a:t>
            </a:r>
            <a:endParaRPr lang="en-US" altLang="ko-KR" sz="4000" dirty="0">
              <a:cs typeface="함초롬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1" y="1883384"/>
            <a:ext cx="7867066" cy="35618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84211" y="3068950"/>
            <a:ext cx="620350" cy="238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위로 굽은 화살표 6"/>
          <p:cNvSpPr/>
          <p:nvPr/>
        </p:nvSpPr>
        <p:spPr>
          <a:xfrm rot="10800000" flipH="1">
            <a:off x="6373191" y="1407820"/>
            <a:ext cx="590267" cy="1641828"/>
          </a:xfrm>
          <a:prstGeom prst="bentUpArrow">
            <a:avLst>
              <a:gd name="adj1" fmla="val 13593"/>
              <a:gd name="adj2" fmla="val 25000"/>
              <a:gd name="adj3" fmla="val 3926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64146" y="1092263"/>
            <a:ext cx="1700020" cy="59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91323" y="1198835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94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251399" y="1301561"/>
            <a:ext cx="6840951" cy="54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>
                <a:solidFill>
                  <a:srgbClr val="0070C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How use AWS?</a:t>
            </a:r>
            <a:endParaRPr lang="en-US" altLang="ko-KR" sz="2200" dirty="0">
              <a:solidFill>
                <a:srgbClr val="0070C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>
                <a:ea typeface="함초롬돋움" pitchFamily="50" charset="-127"/>
                <a:cs typeface="함초롬돋움" pitchFamily="50" charset="-127"/>
              </a:rPr>
              <a:t>AWS </a:t>
            </a:r>
            <a:r>
              <a:rPr lang="ko-KR" altLang="en-US" sz="4000" dirty="0">
                <a:ea typeface="함초롬돋움" pitchFamily="50" charset="-127"/>
                <a:cs typeface="함초롬돋움" pitchFamily="50" charset="-127"/>
              </a:rPr>
              <a:t>가입 절차</a:t>
            </a:r>
            <a:endParaRPr lang="en-US" altLang="ko-KR" sz="4000" dirty="0">
              <a:cs typeface="함초롬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91323" y="1104970"/>
            <a:ext cx="1700020" cy="59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91323" y="1198835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1" y="1826792"/>
            <a:ext cx="4254040" cy="3925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04" y="1814651"/>
            <a:ext cx="2823289" cy="39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251399" y="1301561"/>
            <a:ext cx="6840951" cy="54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>
                <a:solidFill>
                  <a:srgbClr val="0070C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How use AWS?</a:t>
            </a:r>
            <a:endParaRPr lang="en-US" altLang="ko-KR" sz="2200" dirty="0">
              <a:solidFill>
                <a:srgbClr val="0070C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>
                <a:ea typeface="함초롬돋움" pitchFamily="50" charset="-127"/>
                <a:cs typeface="함초롬돋움" pitchFamily="50" charset="-127"/>
              </a:rPr>
              <a:t>AWS </a:t>
            </a:r>
            <a:r>
              <a:rPr lang="ko-KR" altLang="en-US" sz="4000" dirty="0">
                <a:ea typeface="함초롬돋움" pitchFamily="50" charset="-127"/>
                <a:cs typeface="함초롬돋움" pitchFamily="50" charset="-127"/>
              </a:rPr>
              <a:t>가입 절차</a:t>
            </a:r>
            <a:endParaRPr lang="en-US" altLang="ko-KR" sz="4000" dirty="0">
              <a:cs typeface="함초롬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27730" y="4671006"/>
            <a:ext cx="2376330" cy="1035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74064" y="4727124"/>
            <a:ext cx="2243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이 지역에서만</a:t>
            </a:r>
            <a:endParaRPr lang="en-US" altLang="ko-KR" dirty="0" smtClean="0"/>
          </a:p>
          <a:p>
            <a:r>
              <a:rPr lang="en-US" altLang="ko-KR" dirty="0" smtClean="0"/>
              <a:t>Alexa Skill </a:t>
            </a:r>
            <a:r>
              <a:rPr lang="en-US" altLang="ko-KR" dirty="0"/>
              <a:t>K</a:t>
            </a:r>
            <a:r>
              <a:rPr lang="en-US" altLang="ko-KR" dirty="0" smtClean="0"/>
              <a:t>it</a:t>
            </a:r>
          </a:p>
          <a:p>
            <a:r>
              <a:rPr lang="en-US" altLang="ko-KR" dirty="0" smtClean="0"/>
              <a:t>Custom </a:t>
            </a:r>
            <a:r>
              <a:rPr lang="ko-KR" altLang="en-US" dirty="0" smtClean="0"/>
              <a:t>사용가능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0" y="1700761"/>
            <a:ext cx="7503609" cy="26643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0" y="4609104"/>
            <a:ext cx="1876687" cy="13146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2924929"/>
            <a:ext cx="1416624" cy="31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4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251399" y="1301561"/>
            <a:ext cx="6840951" cy="54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>
                <a:solidFill>
                  <a:srgbClr val="0070C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How use AWS?</a:t>
            </a:r>
            <a:endParaRPr lang="en-US" altLang="ko-KR" sz="2200" dirty="0">
              <a:solidFill>
                <a:srgbClr val="0070C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>
                <a:ea typeface="함초롬돋움" pitchFamily="50" charset="-127"/>
                <a:cs typeface="함초롬돋움" pitchFamily="50" charset="-127"/>
              </a:rPr>
              <a:t>AWS </a:t>
            </a:r>
            <a:r>
              <a:rPr lang="ko-KR" altLang="en-US" sz="4000" dirty="0">
                <a:ea typeface="함초롬돋움" pitchFamily="50" charset="-127"/>
                <a:cs typeface="함초롬돋움" pitchFamily="50" charset="-127"/>
              </a:rPr>
              <a:t>가입 절차</a:t>
            </a:r>
            <a:endParaRPr lang="en-US" altLang="ko-KR" sz="4000" dirty="0">
              <a:cs typeface="함초롬돋움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0" y="1844292"/>
            <a:ext cx="4327277" cy="4119983"/>
          </a:xfrm>
          <a:prstGeom prst="rect">
            <a:avLst/>
          </a:prstGeom>
        </p:spPr>
      </p:pic>
      <p:sp>
        <p:nvSpPr>
          <p:cNvPr id="12" name="위로 굽은 화살표 11"/>
          <p:cNvSpPr/>
          <p:nvPr/>
        </p:nvSpPr>
        <p:spPr>
          <a:xfrm rot="16200000" flipH="1">
            <a:off x="4186542" y="2878328"/>
            <a:ext cx="2643178" cy="2448342"/>
          </a:xfrm>
          <a:prstGeom prst="bentUpArrow">
            <a:avLst>
              <a:gd name="adj1" fmla="val 6189"/>
              <a:gd name="adj2" fmla="val 14455"/>
              <a:gd name="adj3" fmla="val 3091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24160" y="2780909"/>
            <a:ext cx="1872260" cy="720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88390" y="2956292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이용하기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25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251399" y="1301561"/>
            <a:ext cx="6840951" cy="54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>
                <a:solidFill>
                  <a:srgbClr val="0070C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How use AWS?</a:t>
            </a:r>
            <a:endParaRPr lang="en-US" altLang="ko-KR" sz="2200" dirty="0">
              <a:solidFill>
                <a:srgbClr val="0070C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>
                <a:ea typeface="함초롬돋움" pitchFamily="50" charset="-127"/>
                <a:cs typeface="함초롬돋움" pitchFamily="50" charset="-127"/>
              </a:rPr>
              <a:t>AWS </a:t>
            </a:r>
            <a:r>
              <a:rPr lang="ko-KR" altLang="en-US" sz="4000" dirty="0">
                <a:ea typeface="함초롬돋움" pitchFamily="50" charset="-127"/>
                <a:cs typeface="함초롬돋움" pitchFamily="50" charset="-127"/>
              </a:rPr>
              <a:t>가입 절차</a:t>
            </a:r>
            <a:endParaRPr lang="en-US" altLang="ko-KR" sz="4000" dirty="0">
              <a:cs typeface="함초롬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14059" y="1052670"/>
            <a:ext cx="1642411" cy="647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21290" y="120383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</a:t>
            </a:r>
            <a:r>
              <a:rPr lang="en-US" altLang="ko-KR" dirty="0" smtClean="0"/>
              <a:t>, id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0" y="1700760"/>
            <a:ext cx="5904821" cy="40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1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251399" y="1301561"/>
            <a:ext cx="6840951" cy="54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>
                <a:solidFill>
                  <a:srgbClr val="0070C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How use AWS?</a:t>
            </a:r>
            <a:endParaRPr lang="en-US" altLang="ko-KR" sz="2200" dirty="0">
              <a:solidFill>
                <a:srgbClr val="0070C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115520" y="404580"/>
            <a:ext cx="5760800" cy="77495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300" kern="1200">
                <a:solidFill>
                  <a:schemeClr val="tx2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4000" dirty="0">
                <a:ea typeface="함초롬돋움" pitchFamily="50" charset="-127"/>
                <a:cs typeface="함초롬돋움" pitchFamily="50" charset="-127"/>
              </a:rPr>
              <a:t>AWS </a:t>
            </a:r>
            <a:r>
              <a:rPr lang="ko-KR" altLang="en-US" sz="4000" dirty="0">
                <a:ea typeface="함초롬돋움" pitchFamily="50" charset="-127"/>
                <a:cs typeface="함초롬돋움" pitchFamily="50" charset="-127"/>
              </a:rPr>
              <a:t>가입 절차</a:t>
            </a:r>
            <a:endParaRPr lang="en-US" altLang="ko-KR" sz="4000" dirty="0">
              <a:cs typeface="함초롬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76320" y="1263688"/>
            <a:ext cx="1512210" cy="50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20340" y="133383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제품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0" y="1844780"/>
            <a:ext cx="7710798" cy="268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16000</TotalTime>
  <Words>404</Words>
  <Application>Microsoft Office PowerPoint</Application>
  <PresentationFormat>화면 슬라이드 쇼(4:3)</PresentationFormat>
  <Paragraphs>135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HY헤드라인M</vt:lpstr>
      <vt:lpstr>맑은 고딕</vt:lpstr>
      <vt:lpstr>함초롬돋움</vt:lpstr>
      <vt:lpstr>Arial</vt:lpstr>
      <vt:lpstr>Impact</vt:lpstr>
      <vt:lpstr>Office 테마</vt:lpstr>
      <vt:lpstr>Raspberry Pi and Alexa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Board Test</dc:title>
  <dc:creator>Administrator</dc:creator>
  <cp:lastModifiedBy>bbangbin</cp:lastModifiedBy>
  <cp:revision>572</cp:revision>
  <dcterms:created xsi:type="dcterms:W3CDTF">2016-06-28T12:27:29Z</dcterms:created>
  <dcterms:modified xsi:type="dcterms:W3CDTF">2019-02-07T05:48:45Z</dcterms:modified>
</cp:coreProperties>
</file>